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85" r:id="rId3"/>
    <p:sldId id="286" r:id="rId4"/>
    <p:sldId id="287" r:id="rId5"/>
    <p:sldId id="288" r:id="rId6"/>
    <p:sldId id="296" r:id="rId7"/>
    <p:sldId id="291" r:id="rId8"/>
    <p:sldId id="293" r:id="rId9"/>
    <p:sldId id="294" r:id="rId10"/>
    <p:sldId id="295" r:id="rId11"/>
    <p:sldId id="290" r:id="rId12"/>
    <p:sldId id="298" r:id="rId13"/>
    <p:sldId id="299" r:id="rId14"/>
    <p:sldId id="300" r:id="rId15"/>
    <p:sldId id="297" r:id="rId16"/>
    <p:sldId id="284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</p:sldIdLst>
  <p:sldSz cx="9144000" cy="5143500" type="screen16x9"/>
  <p:notesSz cx="6858000" cy="9144000"/>
  <p:embeddedFontLst>
    <p:embeddedFont>
      <p:font typeface="Muli" pitchFamily="2" charset="0"/>
      <p:regular r:id="rId46"/>
      <p:bold r:id="rId47"/>
      <p:italic r:id="rId48"/>
      <p:boldItalic r:id="rId49"/>
    </p:embeddedFont>
    <p:embeddedFont>
      <p:font typeface="Lexend Deca" pitchFamily="2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uli Regular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7979C-A8A3-40AC-BEE1-8B57F57AFDFC}">
  <a:tblStyle styleId="{42F7979C-A8A3-40AC-BEE1-8B57F57AF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965" autoAdjust="0"/>
  </p:normalViewPr>
  <p:slideViewPr>
    <p:cSldViewPr snapToGrid="0">
      <p:cViewPr varScale="1">
        <p:scale>
          <a:sx n="44" d="100"/>
          <a:sy n="44" d="100"/>
        </p:scale>
        <p:origin x="2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310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tv.vn/trong-nuoc/40-so-vu-tai-nan-giao-thong-lien-quan-den-viec-su-dung-ruou-bia-20180905104730471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06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3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08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065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66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97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232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3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36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68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675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87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08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18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56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884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41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00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8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87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03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đem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thân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còn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kéo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tội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2018,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40%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tỷ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rủi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VTV.vn,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cục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40%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”. Available: </a:t>
            </a:r>
            <a:r>
              <a:rPr 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https://vtv.vn/trong-nuoc/40-so-vu-tai-nan-giao-thong-lien-quan-den-viec-su-dung-ruou-bia-20180905104730471.htm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[Accessed 3 December 2019]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394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43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10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85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10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77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0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91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073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75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12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Mục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lâu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nhắm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camera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tỉnh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ngủ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ma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túy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3970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phạm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lần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nhằm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trữ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Trước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tự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gửi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tùy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lược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mỗi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còi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phòng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né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tránh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454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4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0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67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Esp8266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MQ3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relay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kích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chuông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nghiệm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/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phần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mềm</a:t>
            </a:r>
            <a:endParaRPr lang="en-US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Arduino IDE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&lt;firebase???&gt;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Firebase RD.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SmartConfig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5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0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uli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1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28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884611"/>
            <a:ext cx="5297514" cy="20800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Báo cáo đề tài NCKH sinh viên 2019-2020</a:t>
            </a:r>
            <a:br>
              <a:rPr lang="en" sz="2000" b="0" dirty="0" smtClean="0"/>
            </a:br>
            <a:r>
              <a:rPr lang="en" sz="2800" dirty="0" smtClean="0"/>
              <a:t>HỆ THỐNG QUẢN LÝ &amp; </a:t>
            </a:r>
            <a:br>
              <a:rPr lang="en" sz="2800" dirty="0" smtClean="0"/>
            </a:br>
            <a:r>
              <a:rPr lang="en" sz="2800" dirty="0" smtClean="0"/>
              <a:t>KIỂM TRA TRẠNG THÁI CỦA TÀI XẾ KHI LƯU THÔNG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613" y="687631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/>
          <p:cNvSpPr txBox="1">
            <a:spLocks/>
          </p:cNvSpPr>
          <p:nvPr/>
        </p:nvSpPr>
        <p:spPr>
          <a:xfrm>
            <a:off x="685800" y="2743200"/>
            <a:ext cx="7654338" cy="219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800" b="0" dirty="0" err="1">
                <a:latin typeface="Muli Regular" panose="020B0604020202020204" charset="0"/>
              </a:rPr>
              <a:t>Giáo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viên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hướng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dẫn</a:t>
            </a:r>
            <a:r>
              <a:rPr lang="en-US" sz="1800" b="0" dirty="0">
                <a:latin typeface="Muli Regular" panose="020B0604020202020204" charset="0"/>
              </a:rPr>
              <a:t>: </a:t>
            </a:r>
            <a:r>
              <a:rPr lang="en-US" sz="1800" dirty="0" smtClean="0">
                <a:latin typeface="Muli Regular" panose="020B0604020202020204" charset="0"/>
              </a:rPr>
              <a:t>TS</a:t>
            </a:r>
            <a:r>
              <a:rPr lang="en-US" sz="1800" dirty="0">
                <a:latin typeface="Muli Regular" panose="020B0604020202020204" charset="0"/>
              </a:rPr>
              <a:t>. </a:t>
            </a:r>
            <a:r>
              <a:rPr lang="en-US" sz="1800" dirty="0" err="1">
                <a:latin typeface="Muli Regular" panose="020B0604020202020204" charset="0"/>
              </a:rPr>
              <a:t>Trương</a:t>
            </a:r>
            <a:r>
              <a:rPr lang="en-US" sz="1800" dirty="0">
                <a:latin typeface="Muli Regular" panose="020B0604020202020204" charset="0"/>
              </a:rPr>
              <a:t> Minh </a:t>
            </a:r>
            <a:r>
              <a:rPr lang="en-US" sz="1800" dirty="0" err="1">
                <a:latin typeface="Muli Regular" panose="020B0604020202020204" charset="0"/>
              </a:rPr>
              <a:t>Thái</a:t>
            </a:r>
            <a:endParaRPr lang="en-US" sz="1800" dirty="0">
              <a:latin typeface="Muli Regular" panose="020B0604020202020204" charset="0"/>
            </a:endParaRPr>
          </a:p>
          <a:p>
            <a:r>
              <a:rPr lang="en-US" sz="1800" b="0" dirty="0" err="1" smtClean="0">
                <a:latin typeface="Muli Regular" panose="020B0604020202020204" charset="0"/>
              </a:rPr>
              <a:t>Nhóm</a:t>
            </a:r>
            <a:r>
              <a:rPr lang="en-US" sz="1800" b="0" dirty="0" smtClean="0">
                <a:latin typeface="Muli Regular" panose="020B0604020202020204" charset="0"/>
              </a:rPr>
              <a:t> </a:t>
            </a:r>
            <a:r>
              <a:rPr lang="en-US" sz="1800" b="0" dirty="0" err="1" smtClean="0">
                <a:latin typeface="Muli Regular" panose="020B0604020202020204" charset="0"/>
              </a:rPr>
              <a:t>thực</a:t>
            </a:r>
            <a:r>
              <a:rPr lang="en-US" sz="1800" b="0" dirty="0" smtClean="0">
                <a:latin typeface="Muli Regular" panose="020B0604020202020204" charset="0"/>
              </a:rPr>
              <a:t> </a:t>
            </a:r>
            <a:r>
              <a:rPr lang="en-US" sz="1800" b="0" dirty="0" err="1" smtClean="0">
                <a:latin typeface="Muli Regular" panose="020B0604020202020204" charset="0"/>
              </a:rPr>
              <a:t>hiện</a:t>
            </a:r>
            <a:r>
              <a:rPr lang="en-US" sz="1800" b="0" dirty="0" smtClean="0">
                <a:latin typeface="Muli Regular" panose="020B0604020202020204" charset="0"/>
              </a:rPr>
              <a:t>:</a:t>
            </a:r>
            <a:endParaRPr lang="en-US" sz="2400" b="0" dirty="0">
              <a:latin typeface="Muli Regular" panose="020B0604020202020204" charset="0"/>
              <a:sym typeface="Muli Regular"/>
            </a:endParaRPr>
          </a:p>
          <a:p>
            <a:pPr marL="457200" indent="-381000">
              <a:spcBef>
                <a:spcPts val="600"/>
              </a:spcBef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Nguyễn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Bảo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Ngọc</a:t>
            </a:r>
            <a:r>
              <a:rPr lang="en-US" sz="1800" dirty="0" smtClean="0">
                <a:latin typeface="Muli Regular" panose="020B0604020202020204" charset="0"/>
              </a:rPr>
              <a:t> (</a:t>
            </a:r>
            <a:r>
              <a:rPr lang="en-US" sz="1800" dirty="0" err="1" smtClean="0">
                <a:latin typeface="Muli Regular" panose="020B0604020202020204" charset="0"/>
              </a:rPr>
              <a:t>Chủ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nhiệm</a:t>
            </a:r>
            <a:r>
              <a:rPr lang="en-US" sz="1800" dirty="0" smtClean="0">
                <a:latin typeface="Muli Regular" panose="020B0604020202020204" charset="0"/>
              </a:rPr>
              <a:t>)</a:t>
            </a:r>
            <a:endParaRPr lang="en-US" sz="1800" dirty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Bùi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Xuân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Huỳnh</a:t>
            </a:r>
            <a:endParaRPr lang="en-US" sz="1800" dirty="0" smtClean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Đặng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Quách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Gia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Bình</a:t>
            </a:r>
            <a:endParaRPr lang="en-US" sz="1800" dirty="0" smtClean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Trần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Phương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Anh</a:t>
            </a:r>
            <a:endParaRPr lang="en-US" sz="1800" dirty="0" smtClean="0">
              <a:latin typeface="Muli Regular" panose="020B0604020202020204" charset="0"/>
            </a:endParaRPr>
          </a:p>
        </p:txBody>
      </p:sp>
      <p:pic>
        <p:nvPicPr>
          <p:cNvPr id="10" name="Google Shape;39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1804" y="391794"/>
            <a:ext cx="681510" cy="43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Flutter, Dart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thiết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kế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di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Firebase RD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lưu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trữ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smtClean="0">
                <a:latin typeface="Muli" pitchFamily="2" charset="0"/>
              </a:rPr>
              <a:t>… :v </a:t>
            </a:r>
          </a:p>
          <a:p>
            <a:r>
              <a:rPr lang="en-US" dirty="0" smtClean="0">
                <a:latin typeface="Muli" pitchFamily="2" charset="0"/>
              </a:rPr>
              <a:t>&lt;</a:t>
            </a:r>
            <a:r>
              <a:rPr lang="en-US" dirty="0" err="1" smtClean="0">
                <a:latin typeface="Muli" pitchFamily="2" charset="0"/>
              </a:rPr>
              <a:t>Chèn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hình</a:t>
            </a:r>
            <a:r>
              <a:rPr lang="en-US" dirty="0" smtClean="0">
                <a:latin typeface="Muli" pitchFamily="2" charset="0"/>
              </a:rPr>
              <a:t>&gt;</a:t>
            </a:r>
            <a:endParaRPr lang="en-US" dirty="0">
              <a:latin typeface="Muli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quả thu được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uli" pitchFamily="2" charset="0"/>
              </a:rPr>
              <a:t>&lt;chú thích gì đó cho ngầu&gt;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CHƯA XONG :&lt;</a:t>
            </a:r>
            <a:endParaRPr dirty="0">
              <a:latin typeface="Muli" pitchFamily="2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 smtClean="0"/>
              <a:t>Kết</a:t>
            </a:r>
            <a:r>
              <a:rPr lang="en-US" sz="3200" dirty="0" smtClean="0"/>
              <a:t> </a:t>
            </a:r>
            <a:r>
              <a:rPr lang="en-US" sz="3200" dirty="0" err="1" smtClean="0"/>
              <a:t>luận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kiến</a:t>
            </a:r>
            <a:r>
              <a:rPr lang="en-US" sz="3200" dirty="0" smtClean="0"/>
              <a:t> </a:t>
            </a:r>
            <a:r>
              <a:rPr lang="en-US" sz="3200" dirty="0" err="1" smtClean="0"/>
              <a:t>nghị</a:t>
            </a:r>
            <a:endParaRPr lang="en-US" sz="3200" dirty="0"/>
          </a:p>
        </p:txBody>
      </p:sp>
      <p:pic>
        <p:nvPicPr>
          <p:cNvPr id="6" name="Google Shape;35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6065" y="797188"/>
            <a:ext cx="690711" cy="201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20" y="-274424"/>
            <a:ext cx="1610904" cy="18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55" y="3622834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914" y="212873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4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luận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uli" pitchFamily="2" charset="0"/>
              </a:rPr>
              <a:t>Hoàn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thành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sơ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bộ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những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mục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tiêu</a:t>
            </a:r>
            <a:r>
              <a:rPr lang="en-US" dirty="0" smtClean="0">
                <a:latin typeface="Muli" pitchFamily="2" charset="0"/>
              </a:rPr>
              <a:t> ban </a:t>
            </a:r>
            <a:r>
              <a:rPr lang="en-US" dirty="0" err="1" smtClean="0">
                <a:latin typeface="Muli" pitchFamily="2" charset="0"/>
              </a:rPr>
              <a:t>đầu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đã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đặt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ra.</a:t>
            </a:r>
            <a:r>
              <a:rPr lang="en-US" dirty="0" smtClean="0">
                <a:latin typeface="Muli" pitchFamily="2" charset="0"/>
              </a:rPr>
              <a:t>.</a:t>
            </a: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4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Kiến nghị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7387793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 err="1" smtClean="0">
                <a:latin typeface="Muli" pitchFamily="2" charset="0"/>
              </a:rPr>
              <a:t>Nghiên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cứu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về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cơ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chế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của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các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doanh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nghiệp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liên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quan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cách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cấu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trúc</a:t>
            </a:r>
            <a:r>
              <a:rPr lang="en-US" dirty="0" smtClean="0">
                <a:latin typeface="Muli" pitchFamily="2" charset="0"/>
              </a:rPr>
              <a:t> CSDL.</a:t>
            </a: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thẻ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nhớ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ngoài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nút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endParaRPr lang="en-US" dirty="0">
              <a:latin typeface="Muli" pitchFamily="2" charset="0"/>
            </a:endParaRPr>
          </a:p>
          <a:p>
            <a:pPr marL="342900" indent="-342900"/>
            <a:r>
              <a:rPr lang="en-US" sz="2400" dirty="0" err="1" smtClean="0">
                <a:latin typeface="Muli" pitchFamily="2" charset="0"/>
              </a:rPr>
              <a:t>Bổ</a:t>
            </a:r>
            <a:r>
              <a:rPr lang="en-US" sz="2400" dirty="0" smtClean="0">
                <a:latin typeface="Muli" pitchFamily="2" charset="0"/>
              </a:rPr>
              <a:t> sung </a:t>
            </a:r>
            <a:r>
              <a:rPr lang="en-US" sz="2400" dirty="0" err="1" smtClean="0">
                <a:latin typeface="Muli" pitchFamily="2" charset="0"/>
              </a:rPr>
              <a:t>thao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tác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xác</a:t>
            </a:r>
            <a:r>
              <a:rPr lang="en-US" sz="2400" dirty="0" smtClean="0">
                <a:latin typeface="Muli" pitchFamily="2" charset="0"/>
              </a:rPr>
              <a:t> minh </a:t>
            </a:r>
            <a:r>
              <a:rPr lang="en-US" sz="2400" dirty="0" err="1" smtClean="0">
                <a:latin typeface="Muli" pitchFamily="2" charset="0"/>
              </a:rPr>
              <a:t>tài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xế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trực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tiếp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trên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phương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tiện</a:t>
            </a:r>
            <a:endParaRPr lang="en-US" sz="2400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Mở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rộng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bổ</a:t>
            </a:r>
            <a:r>
              <a:rPr lang="en-US" dirty="0" smtClean="0">
                <a:latin typeface="Muli" pitchFamily="2" charset="0"/>
              </a:rPr>
              <a:t> sung </a:t>
            </a:r>
            <a:r>
              <a:rPr lang="en-US" dirty="0" err="1" smtClean="0">
                <a:latin typeface="Muli" pitchFamily="2" charset="0"/>
              </a:rPr>
              <a:t>các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tiên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tiến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khác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phục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vụ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việc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kiểm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giám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sát</a:t>
            </a:r>
            <a:endParaRPr sz="2400" dirty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1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Tài liệu tham khảo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[1]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đây</a:t>
            </a:r>
            <a:r>
              <a:rPr lang="en-US" dirty="0" smtClean="0">
                <a:latin typeface="Muli" pitchFamily="2" charset="0"/>
              </a:rPr>
              <a:t> ._.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[2]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[3]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Muli" pitchFamily="2" charset="0"/>
              </a:rPr>
              <a:t>…</a:t>
            </a:r>
            <a:endParaRPr sz="2400" dirty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6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&lt;</a:t>
            </a:r>
            <a:r>
              <a:rPr lang="en-US" sz="1800" dirty="0" err="1" smtClean="0"/>
              <a:t>Ghi</a:t>
            </a:r>
            <a:r>
              <a:rPr lang="en-US" sz="1800" dirty="0" smtClean="0"/>
              <a:t> them do&gt;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&lt;Bo bot slide nay?&gt;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360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580550" y="40250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4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</a:rPr>
              <a:t>This template is free to use under </a:t>
            </a:r>
            <a:r>
              <a:rPr lang="en" sz="1000" u="sng">
                <a:solidFill>
                  <a:schemeClr val="accent4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I am Jayden Smith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t="1140" b="15581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508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Lý</a:t>
            </a:r>
            <a:r>
              <a:rPr lang="en-US" dirty="0" smtClean="0">
                <a:latin typeface="Muli" panose="020B0604020202020204" charset="0"/>
              </a:rPr>
              <a:t> do </a:t>
            </a:r>
            <a:r>
              <a:rPr lang="en-US" dirty="0" err="1" smtClean="0">
                <a:latin typeface="Muli" panose="020B0604020202020204" charset="0"/>
              </a:rPr>
              <a:t>chọn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tài</a:t>
            </a:r>
            <a:endParaRPr dirty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 smtClean="0">
                <a:latin typeface="Muli" panose="020B0604020202020204" charset="0"/>
              </a:rPr>
              <a:t>Mục tiêu đề tài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Đối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tượng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và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phạm</a:t>
            </a:r>
            <a:r>
              <a:rPr lang="en-US" dirty="0" smtClean="0">
                <a:latin typeface="Muli" panose="020B0604020202020204" charset="0"/>
              </a:rPr>
              <a:t> vi </a:t>
            </a:r>
            <a:r>
              <a:rPr lang="en-US" dirty="0" err="1" smtClean="0">
                <a:latin typeface="Muli" panose="020B0604020202020204" charset="0"/>
              </a:rPr>
              <a:t>nghiên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cứu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Nội</a:t>
            </a:r>
            <a:r>
              <a:rPr lang="en-US" dirty="0" smtClean="0">
                <a:latin typeface="Muli" panose="020B0604020202020204" charset="0"/>
              </a:rPr>
              <a:t> dung </a:t>
            </a:r>
            <a:r>
              <a:rPr lang="en-US" dirty="0" err="1" smtClean="0">
                <a:latin typeface="Muli" panose="020B0604020202020204" charset="0"/>
              </a:rPr>
              <a:t>thực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hiện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tài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Kết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quả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thu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được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Kết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luận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và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xuất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Tài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liệu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tham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khảo</a:t>
            </a:r>
            <a:endParaRPr dirty="0">
              <a:latin typeface="Muli" panose="020B0604020202020204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Bring the attention of your audience over a key concept using icons or illustrations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66" name="Google Shape;166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0" y="591400"/>
            <a:ext cx="5823652" cy="33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  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Q1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Q2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Q3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Q4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9" name="Google Shape;209;p25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0" name="Google Shape;210;p25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1" name="Google Shape;211;p25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   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8" name="Google Shape;218;p25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9" name="Google Shape;219;p25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6" name="Google Shape;226;p25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7" name="Google Shape;227;p25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33" name="Google Shape;233;p26"/>
          <p:cNvGraphicFramePr/>
          <p:nvPr/>
        </p:nvGraphicFramePr>
        <p:xfrm>
          <a:off x="580500" y="1564481"/>
          <a:ext cx="6014400" cy="2978400"/>
        </p:xfrm>
        <a:graphic>
          <a:graphicData uri="http://schemas.openxmlformats.org/drawingml/2006/table">
            <a:tbl>
              <a:tblPr>
                <a:noFill/>
                <a:tableStyleId>{42F7979C-A8A3-40AC-BEE1-8B57F57AFDFC}</a:tableStyleId>
              </a:tblPr>
              <a:tblGrid>
                <a:gridCol w="1503600"/>
                <a:gridCol w="1503600"/>
                <a:gridCol w="1503600"/>
                <a:gridCol w="1503600"/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26475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 err="1" smtClean="0">
                <a:latin typeface="Muli" pitchFamily="2" charset="0"/>
              </a:rPr>
              <a:t>Bối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cảnh</a:t>
            </a:r>
            <a:endParaRPr lang="en-US" dirty="0">
              <a:latin typeface="Muli" pitchFamily="2" charset="0"/>
            </a:endParaRPr>
          </a:p>
          <a:p>
            <a:pPr marL="0" indent="0" defTabSz="344488">
              <a:buNone/>
            </a:pPr>
            <a:r>
              <a:rPr lang="en-US" dirty="0" smtClean="0">
                <a:latin typeface="Muli" pitchFamily="2" charset="0"/>
              </a:rPr>
              <a:t>	</a:t>
            </a:r>
            <a:r>
              <a:rPr lang="en-US" dirty="0" err="1" smtClean="0">
                <a:latin typeface="Muli" pitchFamily="2" charset="0"/>
              </a:rPr>
              <a:t>Thực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trạng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người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tham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giao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gây</a:t>
            </a:r>
            <a:r>
              <a:rPr lang="en-US" dirty="0" smtClean="0">
                <a:latin typeface="Muli" pitchFamily="2" charset="0"/>
              </a:rPr>
              <a:t> tai </a:t>
            </a:r>
            <a:r>
              <a:rPr lang="en-US" dirty="0" err="1" smtClean="0">
                <a:latin typeface="Muli" pitchFamily="2" charset="0"/>
              </a:rPr>
              <a:t>nạn</a:t>
            </a:r>
            <a:r>
              <a:rPr lang="en-US" dirty="0" smtClean="0">
                <a:latin typeface="Muli" pitchFamily="2" charset="0"/>
              </a:rPr>
              <a:t> do </a:t>
            </a:r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rượu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bia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smtClean="0">
                <a:latin typeface="Muli" pitchFamily="2" charset="0"/>
              </a:rPr>
              <a:t>&lt;</a:t>
            </a:r>
            <a:r>
              <a:rPr lang="en-US" dirty="0" err="1" smtClean="0">
                <a:latin typeface="Muli" pitchFamily="2" charset="0"/>
              </a:rPr>
              <a:t>Ghi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gì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rõ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nghĩa</a:t>
            </a:r>
            <a:r>
              <a:rPr lang="en-US" dirty="0" smtClean="0">
                <a:latin typeface="Muli" pitchFamily="2" charset="0"/>
              </a:rPr>
              <a:t> :&lt; &gt;</a:t>
            </a: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Vấn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đề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đặt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ra</a:t>
            </a:r>
            <a:endParaRPr lang="en-US" dirty="0" smtClean="0">
              <a:latin typeface="Muli" pitchFamily="2" charset="0"/>
            </a:endParaRPr>
          </a:p>
          <a:p>
            <a:pPr marL="0" indent="0" defTabSz="344488">
              <a:buNone/>
            </a:pPr>
            <a:r>
              <a:rPr lang="en-US" dirty="0" smtClean="0">
                <a:latin typeface="Muli" pitchFamily="2" charset="0"/>
              </a:rPr>
              <a:t>	</a:t>
            </a:r>
            <a:r>
              <a:rPr lang="en-US" dirty="0" err="1" smtClean="0">
                <a:latin typeface="Muli" pitchFamily="2" charset="0"/>
              </a:rPr>
              <a:t>Cần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giải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pháp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tỷ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rủi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ro</a:t>
            </a:r>
            <a:endParaRPr dirty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6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our office</a:t>
            </a:r>
            <a:endParaRPr sz="8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89,526,124$</a:t>
            </a:r>
            <a:endParaRPr sz="4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100%</a:t>
            </a:r>
            <a:endParaRPr sz="4800" dirty="0"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185,244 users</a:t>
            </a:r>
            <a:endParaRPr sz="48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75" name="Google Shape;275;p3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80" name="Google Shape;280;p3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cxnSp>
          <p:nvCxnSpPr>
            <p:cNvPr id="281" name="Google Shape;281;p3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85" name="Google Shape;285;p3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3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90" name="Google Shape;290;p3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1" name="Google Shape;291;p3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2" name="Google Shape;292;p3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3" name="Google Shape;293;p3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5" name="Google Shape;295;p3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6" name="Google Shape;296;p3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7" name="Google Shape;297;p3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15" name="Google Shape;315;p32"/>
          <p:cNvSpPr/>
          <p:nvPr/>
        </p:nvSpPr>
        <p:spPr>
          <a:xfrm>
            <a:off x="5311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5008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Mục tiêu đề tài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696688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latin typeface="Muli" pitchFamily="2" charset="0"/>
              </a:rPr>
              <a:t>Kiểm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tra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đồ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bằng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xây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dựng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nhằm</a:t>
            </a:r>
            <a:r>
              <a:rPr lang="en-US" dirty="0" smtClean="0">
                <a:latin typeface="Muli" pitchFamily="2" charset="0"/>
              </a:rPr>
              <a:t>:</a:t>
            </a: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tin </a:t>
            </a:r>
            <a:r>
              <a:rPr lang="en-US" dirty="0" err="1" smtClean="0">
                <a:latin typeface="Muli" pitchFamily="2" charset="0"/>
              </a:rPr>
              <a:t>tài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xế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trạng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thái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trước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trong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khi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lái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hành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trình</a:t>
            </a:r>
            <a:endParaRPr lang="en-US" dirty="0">
              <a:latin typeface="Muli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Đặt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nền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móng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để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nhắm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đến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việc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quản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lý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bằng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camera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nhận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diện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các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cử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chỉ</a:t>
            </a:r>
            <a:r>
              <a:rPr lang="en-US" dirty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của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tài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xế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47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 dirty="0"/>
              <a:t>Titles: Lexend Deca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dirty="0"/>
              <a:t>Body copy: Muli light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Download for free at: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https://www.lexend.com/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69" name="Google Shape;369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 Regular"/>
                <a:ea typeface="Muli Regular"/>
                <a:cs typeface="Muli Regular"/>
                <a:sym typeface="Muli 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275361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173" y="873088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307" y="11575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39" y="2651387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307" y="1301161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7996" y="1328175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416" y="253918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520" y="3809418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endParaRPr sz="900"/>
          </a:p>
        </p:txBody>
      </p:sp>
      <p:grpSp>
        <p:nvGrpSpPr>
          <p:cNvPr id="398" name="Google Shape;398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99" name="Google Shape;399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06" name="Google Shape;406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09" name="Google Shape;409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14" name="Google Shape;414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18" name="Google Shape;418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24" name="Google Shape;424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" name="Google Shape;445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8" name="Google Shape;448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52" name="Google Shape;452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56" name="Google Shape;456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65" name="Google Shape;465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68" name="Google Shape;46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1" name="Google Shape;471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4" name="Google Shape;474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7" name="Google Shape;477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82" name="Google Shape;482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85" name="Google Shape;485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90" name="Google Shape;490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93" name="Google Shape;493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99" name="Google Shape;499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02" name="Google Shape;502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08" name="Google Shape;508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14" name="Google Shape;514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22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25" name="Google Shape;525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28" name="Google Shape;528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32" name="Google Shape;532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35" name="Google Shape;535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41" name="Google Shape;541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46" name="Google Shape;546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49" name="Google Shape;549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53" name="Google Shape;553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56" name="Google Shape;556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62" name="Google Shape;562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65" name="Google Shape;565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70" name="Google Shape;570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74" name="Google Shape;574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77" name="Google Shape;577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81" name="Google Shape;581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87" name="Google Shape;587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590" name="Google Shape;590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597" name="Google Shape;597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00" name="Google Shape;600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06" name="Google Shape;606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10" name="Google Shape;610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17" name="Google Shape;617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22" name="Google Shape;622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27" name="Google Shape;627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33" name="Google Shape;633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37" name="Google Shape;637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41" name="Google Shape;641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47" name="Google Shape;647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53" name="Google Shape;653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56" name="Google Shape;656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64" name="Google Shape;664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670" name="Google Shape;67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72" name="Google Shape;672;p3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3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674" name="Google Shape;674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" name="Google Shape;677;p3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678" name="Google Shape;67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2" name="Google Shape;682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uli Regular"/>
                <a:ea typeface="Muli Regular"/>
                <a:cs typeface="Muli Regular"/>
                <a:sym typeface="Muli 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uli Regular"/>
                <a:ea typeface="Muli Regular"/>
                <a:cs typeface="Muli Regular"/>
                <a:sym typeface="Muli Regula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88" name="Google Shape;688;p40"/>
          <p:cNvSpPr txBox="1"/>
          <p:nvPr/>
        </p:nvSpPr>
        <p:spPr>
          <a:xfrm>
            <a:off x="801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 sz="9600">
              <a:solidFill>
                <a:srgbClr val="F1C232"/>
              </a:solidFill>
            </a:endParaRP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90" name="Google Shape;690;p40"/>
          <p:cNvSpPr txBox="1">
            <a:spLocks noGrp="1"/>
          </p:cNvSpPr>
          <p:nvPr>
            <p:ph type="body" idx="4294967295"/>
          </p:nvPr>
        </p:nvSpPr>
        <p:spPr>
          <a:xfrm>
            <a:off x="2429125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61853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Đối tượng và phạm vi nghiên cứu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9" name="Google Shape;104;p18"/>
          <p:cNvSpPr txBox="1">
            <a:spLocks/>
          </p:cNvSpPr>
          <p:nvPr/>
        </p:nvSpPr>
        <p:spPr>
          <a:xfrm>
            <a:off x="580549" y="1352550"/>
            <a:ext cx="6894307" cy="3611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Đối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tượng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vi-VN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Ứng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dụng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nền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tảng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Android,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các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thiết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bị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phần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cứng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cảm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biến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Cơ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chế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hoạt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động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của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hệ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thống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khởi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động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xe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Phạm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vi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vi-VN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Thử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nghiệm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trên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mô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hình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xe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điện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đồ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chơi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Quản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lý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trên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mô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hình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giả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thiết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1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85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Nội dung nghiên cứu</a:t>
            </a:r>
            <a:endParaRPr sz="48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Muli" pitchFamily="2" charset="0"/>
              </a:rPr>
              <a:t>&lt;Chú thích gì đó cho ngầu&gt;</a:t>
            </a:r>
            <a:endParaRPr sz="1800" dirty="0">
              <a:latin typeface="Muli" pitchFamily="2" charset="0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lý thuyết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Flutter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Dart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Firebase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endParaRPr lang="en-US" dirty="0" smtClean="0">
              <a:latin typeface="Muli" pitchFamily="2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bỏ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bớt</a:t>
            </a:r>
            <a:r>
              <a:rPr lang="en-US" dirty="0" smtClean="0">
                <a:latin typeface="Muli" pitchFamily="2" charset="0"/>
              </a:rPr>
              <a:t> slide </a:t>
            </a:r>
            <a:r>
              <a:rPr lang="en-US" dirty="0" err="1" smtClean="0">
                <a:latin typeface="Muli" pitchFamily="2" charset="0"/>
              </a:rPr>
              <a:t>này</a:t>
            </a:r>
            <a:r>
              <a:rPr lang="en-US" dirty="0" smtClean="0">
                <a:latin typeface="Muli" pitchFamily="2" charset="0"/>
              </a:rPr>
              <a:t> ? ._.</a:t>
            </a:r>
            <a:endParaRPr dirty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4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Thiết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kế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hệ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thống</a:t>
            </a:r>
            <a:endParaRPr lang="en-US" sz="3200" dirty="0">
              <a:solidFill>
                <a:schemeClr val="bg1"/>
              </a:solidFill>
              <a:latin typeface="Lexend Deca" pitchFamily="2" charset="0"/>
              <a:cs typeface="Lexend Deca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8" y="1063375"/>
            <a:ext cx="738844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Muli" pitchFamily="2" charset="0"/>
              </a:rPr>
              <a:t>Vi </a:t>
            </a:r>
            <a:r>
              <a:rPr lang="en-US" dirty="0" err="1" smtClean="0">
                <a:latin typeface="Muli" pitchFamily="2" charset="0"/>
              </a:rPr>
              <a:t>xử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ESP8266</a:t>
            </a:r>
          </a:p>
          <a:p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MQ3</a:t>
            </a:r>
          </a:p>
          <a:p>
            <a:r>
              <a:rPr lang="en-US" dirty="0" smtClean="0">
                <a:latin typeface="Muli" pitchFamily="2" charset="0"/>
              </a:rPr>
              <a:t>Relay </a:t>
            </a:r>
            <a:r>
              <a:rPr lang="en-US" dirty="0" err="1" smtClean="0">
                <a:latin typeface="Muli" pitchFamily="2" charset="0"/>
              </a:rPr>
              <a:t>kích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hoạt</a:t>
            </a:r>
            <a:r>
              <a:rPr lang="en-US" dirty="0" smtClean="0">
                <a:latin typeface="Muli" pitchFamily="2" charset="0"/>
              </a:rPr>
              <a:t>/</a:t>
            </a:r>
            <a:r>
              <a:rPr lang="en-US" dirty="0" err="1" smtClean="0">
                <a:latin typeface="Muli" pitchFamily="2" charset="0"/>
              </a:rPr>
              <a:t>ngắt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chuông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báo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err="1" smtClean="0">
                <a:latin typeface="Muli" pitchFamily="2" charset="0"/>
              </a:rPr>
              <a:t>Cấu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hình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wifi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qua </a:t>
            </a:r>
            <a:r>
              <a:rPr lang="en-US" dirty="0" err="1" smtClean="0">
                <a:latin typeface="Muli" pitchFamily="2" charset="0"/>
              </a:rPr>
              <a:t>SmartConfig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1146413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1849</Words>
  <Application>Microsoft Office PowerPoint</Application>
  <PresentationFormat>On-screen Show (16:9)</PresentationFormat>
  <Paragraphs>283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Muli</vt:lpstr>
      <vt:lpstr>Lexend Deca</vt:lpstr>
      <vt:lpstr>Calibri</vt:lpstr>
      <vt:lpstr>Wingdings</vt:lpstr>
      <vt:lpstr>Muli Regular</vt:lpstr>
      <vt:lpstr>Arial</vt:lpstr>
      <vt:lpstr>Aliena template</vt:lpstr>
      <vt:lpstr>Báo cáo đề tài NCKH sinh viên 2019-2020 HỆ THỐNG QUẢN LÝ &amp;  KIỂM TRA TRẠNG THÁI CỦA TÀI XẾ KHI LƯU THÔNG</vt:lpstr>
      <vt:lpstr>Outline</vt:lpstr>
      <vt:lpstr>Lý do chọn đề tài</vt:lpstr>
      <vt:lpstr>Mục tiêu đề tài</vt:lpstr>
      <vt:lpstr>Đối tượng và phạm vi nghiên cứu</vt:lpstr>
      <vt:lpstr>Nội dung nghiên cứu</vt:lpstr>
      <vt:lpstr>Nghiên cứu lý thuyết</vt:lpstr>
      <vt:lpstr>PowerPoint Presentation</vt:lpstr>
      <vt:lpstr>Thiết kế nút cảm biến</vt:lpstr>
      <vt:lpstr>Thiết kế ứng dụng di động</vt:lpstr>
      <vt:lpstr>Kết quả thu được</vt:lpstr>
      <vt:lpstr>Kết luận và kiến nghị</vt:lpstr>
      <vt:lpstr>Kết luận</vt:lpstr>
      <vt:lpstr>Kiến nghị</vt:lpstr>
      <vt:lpstr>Tài liệu tham khảo</vt:lpstr>
      <vt:lpstr>Thanks!</vt:lpstr>
      <vt:lpstr>Instructions for use</vt:lpstr>
      <vt:lpstr>Hello!</vt:lpstr>
      <vt:lpstr>PowerPoint Presentation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PowerPoint Presentation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NCKH sinh viên 2019-2020 HỆ THỐNG QUẢN LÝ &amp; KIỂM TRA TRẠNG THÁI CỦA TÀI XẾ KHI LƯU THÔNG</dc:title>
  <cp:lastModifiedBy>DELL</cp:lastModifiedBy>
  <cp:revision>31</cp:revision>
  <dcterms:modified xsi:type="dcterms:W3CDTF">2019-12-12T12:10:58Z</dcterms:modified>
</cp:coreProperties>
</file>